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2130" y="-84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11/1/2023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11/1/2023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11/1/2023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11/1/2023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panserver02\espa_14-20\26_ΔΡΑΣΕΙΣ_ΕΝΙΣΧΥΣΗΣ_ΠΡΟΒΟΛΗ\6_7_8_ΨΗΦΙΑΚΑ_ΠΟΙΟΤΙΚΟΣ\7_ΨΗΦΙΑΚΟ ΒΗΜΑ\13.ΥΠΟΧΡΕΩΣΕΙΣ_ΔΗΜΟΣΙΟΤΗΤΑΣ\vimaafisaEPEND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163" y="30163"/>
            <a:ext cx="10753726" cy="1506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11/1/2023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4248894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ΑΛΕΞΑΝΔΡΟΣ ΚΑΙ ΜΑΡΙΑ ΣΑΚΕΛΛΑΡΙΟΥ ΚΑΙ ΣΙΑ ΕΕ που εδρεύει στην περιφέρεια ΘΕΣΣΑΛΙΑΣ εντάχθηκε στη δράση «Ψηφιακό Βήμα»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ψηφιακή αναβάθμιση των πολύ μικρών, μικρών και μεσαίων επιχειρήσεων.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34.560,00€ εκ των οποίων η δημόσια δαπάνη ανέρχεται σε 17.280,00€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689054"/>
            <a:ext cx="9217024" cy="5147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  <a:endParaRPr lang="en-US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Προμήθεια, μεταφορά, εγκατάσταση και λειτουργία νέων μηχανημάτων και λοιπού εξοπλισμού ΤΠΕ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 εξειδικευμένου λογισμικού, εφαρμογών γραφείου, ανάπτυξη ιστοσελίδας, υπηρεσίες e-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shop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κ.α.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Άλλες Ψηφιακές Υπηρεσίες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</a:t>
            </a:r>
          </a:p>
          <a:p>
            <a:pPr>
              <a:lnSpc>
                <a:spcPct val="150000"/>
              </a:lnSpc>
            </a:pPr>
            <a:endParaRPr lang="el-GR" sz="9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181</Words>
  <Application>Microsoft Office PowerPoint</Application>
  <PresentationFormat>Προσαρμογή</PresentationFormat>
  <Paragraphs>21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Konstantinos Delimpasis</cp:lastModifiedBy>
  <cp:revision>47</cp:revision>
  <dcterms:created xsi:type="dcterms:W3CDTF">2018-02-13T12:16:57Z</dcterms:created>
  <dcterms:modified xsi:type="dcterms:W3CDTF">2023-01-11T19:25:40Z</dcterms:modified>
</cp:coreProperties>
</file>